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37c0ea9c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37c0ea9c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37c0ea9c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37c0ea9c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41091e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41091e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41091e8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41091e8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41091e8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41091e85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1091e85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41091e85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41091e85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41091e85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41091e85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41091e85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1091e8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41091e85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41091e85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41091e85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37c0ea9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37c0ea9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1091e8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41091e8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41091e85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41091e85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41091e85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41091e85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37c0ea9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37c0ea9c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37c0ea9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37c0ea9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37c0ea9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37c0ea9c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7c0ea9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37c0ea9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37c0ea9c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37c0ea9c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7c0ea9c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37c0ea9c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37c0ea9c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37c0ea9c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9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ByiNbTv9Q-0X40arwJe3VIwnBx3IOxh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9UDBIBbN6mSob3TtryBbDlzLUrwwyH4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http://drive.google.com/file/d/1QPcG4K_GbBLRjOqYnlgLiFIjJ0HD-lK7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nTu5IGFE7qSAWxTmfzYcL7gS9nHU-UO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Ti4cZjyLgPXAAKQhDfsgUcRLYj6v0WU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1Brpxh8OoXRrtEtfsZSvkXL0shC_hGJ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zQ2f5BUHMy08JlKdngpG1hBZbUaTi8Y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://drive.google.com/file/d/1TwtpJ7wFdJVF4vmYwMIGkJbsb2LOUrxT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drive.google.com/file/d/1MguQHEOSoB9_dGaa4kF9pgeTTIFPLm_7/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drive.google.com/file/d/1l-7RNUT28aNHs1QlLeRiNrVvaWTMYKoB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osv-aP8l7vmwcCOrB9gauy9VrkoyG3_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-69622"/>
            <a:ext cx="8520600" cy="528275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0909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chemeClr val="tx1"/>
                </a:solidFill>
              </a:rPr>
              <a:t>DZIEŃ ZIEMI 22.04.2021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chemeClr val="tx1"/>
                </a:solidFill>
              </a:rPr>
              <a:t>Zespół Szkolno-Przedszkolny w Zimnowodzie 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329150" y="445025"/>
            <a:ext cx="35031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Ciepłe jedzenie wstawiane do lodówki to zwiększona ilość produkcji dwutlenku węgla - nigdy tak nie </a:t>
            </a:r>
            <a:r>
              <a:rPr lang="pl" dirty="0" smtClean="0"/>
              <a:t>rób!</a:t>
            </a:r>
            <a:endParaRPr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0318"/>
            <a:ext cx="5017450" cy="442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516" y="101175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00" y="1241425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026" y="0"/>
            <a:ext cx="26719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88" y="0"/>
            <a:ext cx="57245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7125" y="0"/>
            <a:ext cx="29858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00" y="0"/>
            <a:ext cx="8874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5936225" y="304650"/>
            <a:ext cx="27825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/>
              <a:t>Jedno 25 metrowe drzewo usuwa w ciągu </a:t>
            </a:r>
            <a:r>
              <a:rPr lang="pl" sz="2800" dirty="0" smtClean="0"/>
              <a:t>dnia</a:t>
            </a:r>
            <a:br>
              <a:rPr lang="pl" sz="2800" dirty="0" smtClean="0"/>
            </a:br>
            <a:r>
              <a:rPr lang="pl" sz="2800" dirty="0" smtClean="0"/>
              <a:t>z </a:t>
            </a:r>
            <a:r>
              <a:rPr lang="pl" sz="2800" dirty="0"/>
              <a:t>otoczenia tyle dwutlenku </a:t>
            </a:r>
            <a:r>
              <a:rPr lang="pl" sz="2800" dirty="0" smtClean="0"/>
              <a:t>węgla, </a:t>
            </a:r>
            <a:r>
              <a:rPr lang="pl" sz="2800" dirty="0"/>
              <a:t>ile emitują dwa jednorodzinne domy w </a:t>
            </a:r>
            <a:r>
              <a:rPr lang="pl" sz="2800" dirty="0" smtClean="0"/>
              <a:t>ciągu doby.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366" y="0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028" y="0"/>
            <a:ext cx="41164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4013750" y="759975"/>
            <a:ext cx="48186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00" dirty="0">
                <a:solidFill>
                  <a:schemeClr val="tx1"/>
                </a:solidFill>
              </a:rPr>
              <a:t>Stosując torby wielokrotnego użytku chronisz naszą planetę przed nadmierną ilością plastiku.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94" y="0"/>
            <a:ext cx="34262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091" y="0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38" y="1339888"/>
            <a:ext cx="484822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5250000" y="102275"/>
            <a:ext cx="3582300" cy="3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dirty="0">
                <a:solidFill>
                  <a:schemeClr val="tx1"/>
                </a:solidFill>
              </a:rPr>
              <a:t>Drukuj </a:t>
            </a:r>
            <a:r>
              <a:rPr lang="pl" sz="2000" dirty="0" smtClean="0">
                <a:solidFill>
                  <a:schemeClr val="tx1"/>
                </a:solidFill>
              </a:rPr>
              <a:t>tylko, gdy </a:t>
            </a:r>
            <a:r>
              <a:rPr lang="pl" sz="2000" dirty="0">
                <a:solidFill>
                  <a:schemeClr val="tx1"/>
                </a:solidFill>
              </a:rPr>
              <a:t>musisz! </a:t>
            </a: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Proces produkcji papieru nie jest zbyt przyjazny dla środowiska, pochłania bowiem duże ilości </a:t>
            </a:r>
            <a:r>
              <a:rPr lang="pl" sz="2000" dirty="0" smtClean="0">
                <a:solidFill>
                  <a:schemeClr val="tx1"/>
                </a:solidFill>
                <a:highlight>
                  <a:srgbClr val="6AA84F"/>
                </a:highlight>
              </a:rPr>
              <a:t>wody</a:t>
            </a:r>
            <a:br>
              <a:rPr lang="pl" sz="2000" dirty="0" smtClean="0">
                <a:solidFill>
                  <a:schemeClr val="tx1"/>
                </a:solidFill>
                <a:highlight>
                  <a:srgbClr val="6AA84F"/>
                </a:highlight>
              </a:rPr>
            </a:br>
            <a:r>
              <a:rPr lang="pl" sz="2000" dirty="0" smtClean="0">
                <a:solidFill>
                  <a:schemeClr val="tx1"/>
                </a:solidFill>
                <a:highlight>
                  <a:srgbClr val="6AA84F"/>
                </a:highlight>
              </a:rPr>
              <a:t>i </a:t>
            </a: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energii. Duże koncerny papiernicze uwalniają także do pobliskich wód i powietrza wiele szkodliwych substancji chemicznych oraz wytwarzają odpady, które zalegają na składowiskach.</a:t>
            </a:r>
            <a:endParaRPr sz="2000" dirty="0">
              <a:solidFill>
                <a:schemeClr val="tx1"/>
              </a:solidFill>
              <a:highlight>
                <a:srgbClr val="6AA84F"/>
              </a:highlight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9163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089" y="445025"/>
            <a:ext cx="4336413" cy="39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7" y="1139875"/>
            <a:ext cx="36703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574575"/>
            <a:ext cx="8520600" cy="35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dirty="0"/>
              <a:t>Z okazji Dnia Ziemi uczniowie </a:t>
            </a:r>
            <a:r>
              <a:rPr lang="pl" sz="3800" dirty="0" smtClean="0"/>
              <a:t>realizujący </a:t>
            </a:r>
            <a:r>
              <a:rPr lang="pl" sz="3800" dirty="0"/>
              <a:t>podprojekt Cyfrowa Mapa Dorzecza Warty w ramach projektu Cyfrowa Szkoła Wielkopolski przygotowali dla Was kilka ważnych </a:t>
            </a:r>
            <a:r>
              <a:rPr lang="pl" sz="3800" dirty="0" smtClean="0"/>
              <a:t>informacji. </a:t>
            </a:r>
            <a:endParaRPr sz="38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4" y="220925"/>
            <a:ext cx="2662725" cy="8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311700" y="14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5939325" y="1152475"/>
            <a:ext cx="289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Z wyliczeń Europejskiej Federacji Cyklistów wynika iż: </a:t>
            </a:r>
            <a:r>
              <a:rPr lang="pl" sz="2000" b="1" dirty="0">
                <a:solidFill>
                  <a:schemeClr val="tx1"/>
                </a:solidFill>
                <a:highlight>
                  <a:srgbClr val="6AA84F"/>
                </a:highlight>
              </a:rPr>
              <a:t>jazda rowerem</a:t>
            </a: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 lub </a:t>
            </a:r>
            <a:r>
              <a:rPr lang="pl" sz="2000" b="1" dirty="0">
                <a:solidFill>
                  <a:schemeClr val="tx1"/>
                </a:solidFill>
                <a:highlight>
                  <a:srgbClr val="6AA84F"/>
                </a:highlight>
              </a:rPr>
              <a:t>rowerem</a:t>
            </a: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 </a:t>
            </a:r>
            <a:r>
              <a:rPr lang="pl" sz="2000" b="1" dirty="0">
                <a:solidFill>
                  <a:schemeClr val="tx1"/>
                </a:solidFill>
                <a:highlight>
                  <a:srgbClr val="6AA84F"/>
                </a:highlight>
              </a:rPr>
              <a:t>elektrycznym</a:t>
            </a:r>
            <a:r>
              <a:rPr lang="pl" sz="2000" dirty="0">
                <a:solidFill>
                  <a:schemeClr val="tx1"/>
                </a:solidFill>
                <a:highlight>
                  <a:srgbClr val="6AA84F"/>
                </a:highlight>
              </a:rPr>
              <a:t> jest średnio 13 razy mniej szkodliwa dla środowiska naturalnego od jazdy samochodem </a:t>
            </a:r>
            <a:r>
              <a:rPr lang="pl" sz="2000" dirty="0" smtClean="0">
                <a:solidFill>
                  <a:schemeClr val="tx1"/>
                </a:solidFill>
                <a:highlight>
                  <a:srgbClr val="6AA84F"/>
                </a:highlight>
              </a:rPr>
              <a:t>osobowym. </a:t>
            </a:r>
            <a:endParaRPr sz="2000" dirty="0">
              <a:solidFill>
                <a:schemeClr val="tx1"/>
              </a:solidFill>
              <a:highlight>
                <a:srgbClr val="6AA84F"/>
              </a:highlight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88" y="716400"/>
            <a:ext cx="55340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6" name="Google Shape;206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391" y="0"/>
            <a:ext cx="28932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311700" y="4125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tx1"/>
                </a:solidFill>
              </a:rPr>
              <a:t>Działaj razem z nami! Przywróćmy naszą Ziemię! Zadbajmy o naszą przyszłość!!!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37200" cy="2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500" y="-1"/>
            <a:ext cx="2920486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-278525" y="376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118050"/>
            <a:ext cx="73478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5525" y="2283826"/>
            <a:ext cx="5147425" cy="28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8025"/>
            <a:ext cx="9026649" cy="5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39800" y="215775"/>
            <a:ext cx="23274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rgbClr val="FFFFFF"/>
                </a:solidFill>
              </a:rPr>
              <a:t>Do </a:t>
            </a:r>
            <a:r>
              <a:rPr lang="pl" sz="2200" dirty="0" smtClean="0">
                <a:solidFill>
                  <a:srgbClr val="FFFFFF"/>
                </a:solidFill>
              </a:rPr>
              <a:t>2050 roku</a:t>
            </a:r>
            <a:br>
              <a:rPr lang="pl" sz="2200" dirty="0" smtClean="0">
                <a:solidFill>
                  <a:srgbClr val="FFFFFF"/>
                </a:solidFill>
              </a:rPr>
            </a:br>
            <a:r>
              <a:rPr lang="pl" sz="2200" dirty="0" smtClean="0">
                <a:solidFill>
                  <a:srgbClr val="FFFFFF"/>
                </a:solidFill>
              </a:rPr>
              <a:t>w </a:t>
            </a:r>
            <a:r>
              <a:rPr lang="pl" sz="2200" dirty="0">
                <a:solidFill>
                  <a:srgbClr val="FFFFFF"/>
                </a:solidFill>
              </a:rPr>
              <a:t>wyniku ocieplenia klimatu  może wyginąć aż ⅓ istniejących gatunków - musimy coś z tym zrobić!</a:t>
            </a:r>
            <a:endParaRPr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5" y="101175"/>
            <a:ext cx="41483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1050" y="1618850"/>
            <a:ext cx="4064202" cy="3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5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975000" y="1152475"/>
            <a:ext cx="3857400" cy="17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00" dirty="0">
                <a:solidFill>
                  <a:srgbClr val="000000"/>
                </a:solidFill>
              </a:rPr>
              <a:t>Wyprodukowanie nowego laptopa </a:t>
            </a:r>
            <a:r>
              <a:rPr lang="pl" sz="2500" dirty="0" smtClean="0">
                <a:solidFill>
                  <a:srgbClr val="000000"/>
                </a:solidFill>
              </a:rPr>
              <a:t>generuje </a:t>
            </a:r>
            <a:r>
              <a:rPr lang="pl" sz="2500" dirty="0">
                <a:solidFill>
                  <a:srgbClr val="000000"/>
                </a:solidFill>
              </a:rPr>
              <a:t>aż około 200 kg dwutlenku </a:t>
            </a:r>
            <a:r>
              <a:rPr lang="pl" sz="2500" dirty="0" smtClean="0">
                <a:solidFill>
                  <a:srgbClr val="000000"/>
                </a:solidFill>
              </a:rPr>
              <a:t>węgla.</a:t>
            </a: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0"/>
            <a:ext cx="596265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850" y="1856125"/>
            <a:ext cx="3457099" cy="32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047500" y="1152475"/>
            <a:ext cx="478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00" dirty="0">
                <a:solidFill>
                  <a:schemeClr val="tx1"/>
                </a:solidFill>
              </a:rPr>
              <a:t>Popatrz na swój pokój, sprawdź swój dom, wyłącz </a:t>
            </a:r>
            <a:r>
              <a:rPr lang="pl" sz="2500" dirty="0" smtClean="0">
                <a:solidFill>
                  <a:schemeClr val="tx1"/>
                </a:solidFill>
              </a:rPr>
              <a:t>urządzenia</a:t>
            </a:r>
            <a:br>
              <a:rPr lang="pl" sz="2500" dirty="0" smtClean="0">
                <a:solidFill>
                  <a:schemeClr val="tx1"/>
                </a:solidFill>
              </a:rPr>
            </a:br>
            <a:r>
              <a:rPr lang="pl" sz="2500" dirty="0" smtClean="0">
                <a:solidFill>
                  <a:schemeClr val="tx1"/>
                </a:solidFill>
              </a:rPr>
              <a:t>z </a:t>
            </a:r>
            <a:r>
              <a:rPr lang="pl" sz="2500" dirty="0">
                <a:solidFill>
                  <a:schemeClr val="tx1"/>
                </a:solidFill>
              </a:rPr>
              <a:t>gniazdek, jeśli nie muszą być do nich na stałe podłączone.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25484"/>
          <a:stretch/>
        </p:blipFill>
        <p:spPr>
          <a:xfrm>
            <a:off x="0" y="902875"/>
            <a:ext cx="3891300" cy="42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1" y="0"/>
            <a:ext cx="28932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5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</Words>
  <Application>Microsoft Office PowerPoint</Application>
  <PresentationFormat>Pokaz na ekranie (16:9)</PresentationFormat>
  <Paragraphs>15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Simple Light</vt:lpstr>
      <vt:lpstr>Slajd 1</vt:lpstr>
      <vt:lpstr>Z okazji Dnia Ziemi uczniowie realizujący podprojekt Cyfrowa Mapa Dorzecza Warty w ramach projektu Cyfrowa Szkoła Wielkopolski przygotowali dla Was kilka ważnych informacji. </vt:lpstr>
      <vt:lpstr>Slajd 3</vt:lpstr>
      <vt:lpstr>Slajd 4</vt:lpstr>
      <vt:lpstr>Slajd 5</vt:lpstr>
      <vt:lpstr>Slajd 6</vt:lpstr>
      <vt:lpstr>Slajd 7</vt:lpstr>
      <vt:lpstr>Slajd 8</vt:lpstr>
      <vt:lpstr>Slajd 9</vt:lpstr>
      <vt:lpstr>Ciepłe jedzenie wstawiane do lodówki to zwiększona ilość produkcji dwutlenku węgla - nigdy tak nie rób!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Działaj razem z nami! Przywróćmy naszą Ziemię! Zadbajmy o naszą przyszłość!!!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BML</dc:creator>
  <cp:lastModifiedBy>BML</cp:lastModifiedBy>
  <cp:revision>3</cp:revision>
  <dcterms:modified xsi:type="dcterms:W3CDTF">2021-04-28T16:13:20Z</dcterms:modified>
</cp:coreProperties>
</file>